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4" r:id="rId13"/>
    <p:sldId id="268" r:id="rId14"/>
    <p:sldId id="269" r:id="rId15"/>
    <p:sldId id="275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9486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de tekst halen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.a.v. opzoek- en nadenkvragen.</a:t>
            </a:r>
          </a:p>
        </p:txBody>
      </p:sp>
      <p:pic>
        <p:nvPicPr>
          <p:cNvPr id="12" name="Afbeelding 6" descr="Sofie en de pingui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902" y="1990726"/>
            <a:ext cx="2232423" cy="281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76566" y="4716041"/>
            <a:ext cx="52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 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Kopieerblad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‘raadsels’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08909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&gt; Lezen en vraag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&amp; antwoord</a:t>
            </a:r>
          </a:p>
          <a:p>
            <a:pPr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indent="-285750"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5304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76566" y="421179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8259" y="4824895"/>
            <a:ext cx="2012668" cy="173529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93" y="5178370"/>
            <a:ext cx="551985" cy="52403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89094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vergelijken/uitleggen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Elkaar overhoren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50 t/m 53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 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6196" y="653048"/>
            <a:ext cx="5200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Vraag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&amp; antwoord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BE28003-3421-43ED-AB90-B40B4C7230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94" y="152788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uit een 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6" descr="Sofie en de pingui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902" y="1990726"/>
            <a:ext cx="2232423" cy="281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422623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57 t/m 61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9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Woordrijtjes les 9 alvast oefenen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50" y="2197251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405139"/>
            <a:ext cx="491660" cy="4667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2623" y="551024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4"/>
          <p:cNvSpPr txBox="1"/>
          <p:nvPr/>
        </p:nvSpPr>
        <p:spPr>
          <a:xfrm>
            <a:off x="5016000" y="5515607"/>
            <a:ext cx="648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Volgende les informatiekaartjes maken</a:t>
            </a:r>
          </a:p>
        </p:txBody>
      </p:sp>
    </p:spTree>
    <p:extLst>
      <p:ext uri="{BB962C8B-B14F-4D97-AF65-F5344CB8AC3E}">
        <p14:creationId xmlns:p14="http://schemas.microsoft.com/office/powerpoint/2010/main" val="3812813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763" y="2444946"/>
            <a:ext cx="3658011" cy="239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informatiekaartjes maken met hierop informatie over pinguïns.</a:t>
            </a:r>
          </a:p>
        </p:txBody>
      </p:sp>
      <p:pic>
        <p:nvPicPr>
          <p:cNvPr id="14" name="Afbeelding 6" descr="Sofie en de pingui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77" y="2295562"/>
            <a:ext cx="2232423" cy="281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88423" y="62925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012920" y="4209175"/>
            <a:ext cx="2578128" cy="2065807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390402" y="1067190"/>
            <a:ext cx="595717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62 t/m 70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bekijk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en 31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Titels, plaatjes, feitjes bedenken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Kladversie les 10 in werkschrift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Plaatje netversie tekenen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390404" y="4051826"/>
            <a:ext cx="354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Maatje &amp; netversie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4"/>
          <p:cNvSpPr txBox="1"/>
          <p:nvPr/>
        </p:nvSpPr>
        <p:spPr>
          <a:xfrm>
            <a:off x="390404" y="4427565"/>
            <a:ext cx="5957174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Kladversie bespreken	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Afvinklijst les 10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Kaartjes overschrijven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</p:txBody>
      </p:sp>
      <p:sp>
        <p:nvSpPr>
          <p:cNvPr id="21" name="Tekstvak 16"/>
          <p:cNvSpPr txBox="1"/>
          <p:nvPr/>
        </p:nvSpPr>
        <p:spPr>
          <a:xfrm>
            <a:off x="6787476" y="629259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14"/>
          <p:cNvSpPr txBox="1"/>
          <p:nvPr/>
        </p:nvSpPr>
        <p:spPr>
          <a:xfrm>
            <a:off x="6787476" y="1061641"/>
            <a:ext cx="502901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Presentatie voorbereiden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volgende keer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10" y="290088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09" y="5842521"/>
            <a:ext cx="551985" cy="524036"/>
          </a:xfrm>
          <a:prstGeom prst="rect">
            <a:avLst/>
          </a:prstGeom>
        </p:spPr>
      </p:pic>
      <p:pic>
        <p:nvPicPr>
          <p:cNvPr id="2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366" y="170466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60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760" y="2143497"/>
            <a:ext cx="5063712" cy="313856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Afbeelding 6" descr="Sofie en de pingui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86" y="3720326"/>
            <a:ext cx="1183578" cy="1492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eigenschap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beweging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anti-slip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laag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toeval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videotheek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Zuidpool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optocht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egenhouden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hersens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speculaas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indrukwekkend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ober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140" y="2721045"/>
            <a:ext cx="1717534" cy="242626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0703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11485" y="3524178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32 t/m 38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487970" y="1155287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35 en 36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Verhelderen blz. 32 t/m 38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58933" y="225893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71368" y="73151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Verhelderen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201" y="4771335"/>
            <a:ext cx="2007745" cy="178885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147" y="3323240"/>
            <a:ext cx="2440108" cy="1596184"/>
          </a:xfrm>
          <a:prstGeom prst="rect">
            <a:avLst/>
          </a:prstGeom>
        </p:spPr>
      </p:pic>
      <p:sp>
        <p:nvSpPr>
          <p:cNvPr id="18" name="Tekstvak 12"/>
          <p:cNvSpPr txBox="1"/>
          <p:nvPr/>
        </p:nvSpPr>
        <p:spPr>
          <a:xfrm>
            <a:off x="711485" y="1155287"/>
            <a:ext cx="5267447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Vraag verzinnen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Woordenlijst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47" y="1646914"/>
            <a:ext cx="551985" cy="524036"/>
          </a:xfrm>
          <a:prstGeom prst="rect">
            <a:avLst/>
          </a:prstGeom>
        </p:spPr>
      </p:pic>
      <p:sp>
        <p:nvSpPr>
          <p:cNvPr id="21" name="Tekstvak 9"/>
          <p:cNvSpPr txBox="1"/>
          <p:nvPr/>
        </p:nvSpPr>
        <p:spPr>
          <a:xfrm>
            <a:off x="696000" y="71118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46" y="4395388"/>
            <a:ext cx="551985" cy="524036"/>
          </a:xfrm>
          <a:prstGeom prst="rect">
            <a:avLst/>
          </a:prstGeom>
        </p:spPr>
      </p:pic>
      <p:sp>
        <p:nvSpPr>
          <p:cNvPr id="22" name="Tekstvak 9"/>
          <p:cNvSpPr txBox="1"/>
          <p:nvPr/>
        </p:nvSpPr>
        <p:spPr>
          <a:xfrm>
            <a:off x="711485" y="306710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569" y="170170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597" y="3058594"/>
            <a:ext cx="3962337" cy="259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uit de tekst halen n.a.v.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opzoek- en nadenkvragen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  <p:pic>
        <p:nvPicPr>
          <p:cNvPr id="8" name="Afbeelding 6" descr="Sofie en de pingui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77" y="1990726"/>
            <a:ext cx="2232423" cy="281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39 t/m 50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61235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596511" y="1079948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(kopieerblad ‘raadsels’)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596511" y="62996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212" y="4210493"/>
            <a:ext cx="3039575" cy="198832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07996" y="1079948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vergelijken/uitleggen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48 en 49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Elkaar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 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07996" y="632183"/>
            <a:ext cx="515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 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65134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de tekst halen n.a.v.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opzoek- en nadenkvragen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  <p:pic>
        <p:nvPicPr>
          <p:cNvPr id="13" name="Afbeelding 6" descr="Sofie en de pingui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77" y="2010273"/>
            <a:ext cx="2232423" cy="281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50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(vanaf ‘Sneeuw in je hoofd’)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57 (tot ‘Sneeuw en storm en koorts’)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Sofie en de pinguïns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26563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2424</TotalTime>
  <Words>994</Words>
  <Application>Microsoft Office PowerPoint</Application>
  <PresentationFormat>Widescreen</PresentationFormat>
  <Paragraphs>264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169</cp:revision>
  <dcterms:created xsi:type="dcterms:W3CDTF">2017-07-26T14:05:48Z</dcterms:created>
  <dcterms:modified xsi:type="dcterms:W3CDTF">2022-08-03T13:31:31Z</dcterms:modified>
</cp:coreProperties>
</file>